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F690099-3B78-4E0A-AF35-0F1A24DB16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AA1F1A4-747E-49F9-8F9F-9DE03865B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309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0099-3B78-4E0A-AF35-0F1A24DB16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F1A4-747E-49F9-8F9F-9DE03865B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66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0099-3B78-4E0A-AF35-0F1A24DB16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F1A4-747E-49F9-8F9F-9DE03865B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92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0099-3B78-4E0A-AF35-0F1A24DB16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F1A4-747E-49F9-8F9F-9DE03865B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1902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0099-3B78-4E0A-AF35-0F1A24DB16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F1A4-747E-49F9-8F9F-9DE03865B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025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0099-3B78-4E0A-AF35-0F1A24DB16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F1A4-747E-49F9-8F9F-9DE03865B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564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0099-3B78-4E0A-AF35-0F1A24DB16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F1A4-747E-49F9-8F9F-9DE03865B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1385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F690099-3B78-4E0A-AF35-0F1A24DB16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F1A4-747E-49F9-8F9F-9DE03865B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236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F690099-3B78-4E0A-AF35-0F1A24DB16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F1A4-747E-49F9-8F9F-9DE03865B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638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0099-3B78-4E0A-AF35-0F1A24DB16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F1A4-747E-49F9-8F9F-9DE03865B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06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0099-3B78-4E0A-AF35-0F1A24DB16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F1A4-747E-49F9-8F9F-9DE03865B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593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0099-3B78-4E0A-AF35-0F1A24DB16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F1A4-747E-49F9-8F9F-9DE03865B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484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0099-3B78-4E0A-AF35-0F1A24DB16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F1A4-747E-49F9-8F9F-9DE03865B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317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0099-3B78-4E0A-AF35-0F1A24DB16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F1A4-747E-49F9-8F9F-9DE03865B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95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0099-3B78-4E0A-AF35-0F1A24DB16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F1A4-747E-49F9-8F9F-9DE03865B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612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0099-3B78-4E0A-AF35-0F1A24DB16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F1A4-747E-49F9-8F9F-9DE03865B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18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0099-3B78-4E0A-AF35-0F1A24DB16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F1A4-747E-49F9-8F9F-9DE03865B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364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F690099-3B78-4E0A-AF35-0F1A24DB16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AA1F1A4-747E-49F9-8F9F-9DE03865BE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799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90CD44C-0561-40E5-8A23-3B62C1144F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МОУ СОШ ПОСЕЛЬЯ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1009AD0-2BD4-44D9-A18C-D31C7DCDEA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ИВОЛГИНСКОГО РАЙОНА</a:t>
            </a:r>
          </a:p>
          <a:p>
            <a:r>
              <a:rPr lang="ru-RU" dirty="0"/>
              <a:t>ВЫПОЛНИЛА: ПЕДАГОГ ПСИХОЛОГ </a:t>
            </a:r>
          </a:p>
          <a:p>
            <a:r>
              <a:rPr lang="ru-RU" dirty="0"/>
              <a:t>СУКУЕВА СОЁЛМА БАТО-ЖАРГАЛОВНА</a:t>
            </a:r>
          </a:p>
        </p:txBody>
      </p:sp>
    </p:spTree>
    <p:extLst>
      <p:ext uri="{BB962C8B-B14F-4D97-AF65-F5344CB8AC3E}">
        <p14:creationId xmlns:p14="http://schemas.microsoft.com/office/powerpoint/2010/main" val="2811534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15627ED-56AB-4D1B-B0C3-A5642C440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/>
              <a:t>спасибо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209E1A0-3459-41A0-B63C-3E907FAD2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9600" dirty="0"/>
              <a:t>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3775123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153CF5-AE20-40C1-B928-1DBFCF9EA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12192000" y="3083158"/>
            <a:ext cx="45719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8AE0CCA-A9C7-4175-BAB0-D9FE713A5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7917"/>
            <a:ext cx="10515600" cy="16366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/>
              <a:t>ПРОГРАММА ПО НАСТАВНИЧЕСТВУ</a:t>
            </a:r>
          </a:p>
        </p:txBody>
      </p:sp>
    </p:spTree>
    <p:extLst>
      <p:ext uri="{BB962C8B-B14F-4D97-AF65-F5344CB8AC3E}">
        <p14:creationId xmlns:p14="http://schemas.microsoft.com/office/powerpoint/2010/main" val="2731724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FBBF540-0FC6-4392-AE49-17A14CA75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968" y="614691"/>
            <a:ext cx="9866832" cy="1075997"/>
          </a:xfrm>
        </p:spPr>
        <p:txBody>
          <a:bodyPr/>
          <a:lstStyle/>
          <a:p>
            <a:pPr algn="ctr"/>
            <a:r>
              <a:rPr lang="ru-RU" dirty="0"/>
              <a:t>НАСТАВНИЧЕСТВО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15A7F0B-A725-4592-ABF1-5B0C381C6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48" y="2474752"/>
            <a:ext cx="10095451" cy="3702210"/>
          </a:xfrm>
        </p:spPr>
        <p:txBody>
          <a:bodyPr/>
          <a:lstStyle/>
          <a:p>
            <a:pPr>
              <a:buFontTx/>
              <a:buChar char="-"/>
            </a:pPr>
            <a:r>
              <a:rPr lang="ru-RU" dirty="0"/>
              <a:t>Волонтерский вид деятельности социально активных людей, готовых понять, принять и помочь;</a:t>
            </a:r>
          </a:p>
          <a:p>
            <a:pPr>
              <a:buFontTx/>
              <a:buChar char="-"/>
            </a:pPr>
            <a:r>
              <a:rPr lang="ru-RU" dirty="0"/>
              <a:t>Метод </a:t>
            </a:r>
            <a:r>
              <a:rPr lang="ru-RU" dirty="0" err="1"/>
              <a:t>психолого</a:t>
            </a:r>
            <a:r>
              <a:rPr lang="ru-RU" dirty="0"/>
              <a:t> – педагогического сопровождения воспитанников учреждений;</a:t>
            </a:r>
          </a:p>
          <a:p>
            <a:pPr>
              <a:buFontTx/>
              <a:buChar char="-"/>
            </a:pPr>
            <a:r>
              <a:rPr lang="ru-RU" dirty="0"/>
              <a:t>Способ непосредственного и опосредованного личного влияния на человека.</a:t>
            </a:r>
          </a:p>
        </p:txBody>
      </p:sp>
    </p:spTree>
    <p:extLst>
      <p:ext uri="{BB962C8B-B14F-4D97-AF65-F5344CB8AC3E}">
        <p14:creationId xmlns:p14="http://schemas.microsoft.com/office/powerpoint/2010/main" val="292900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870FAE8-9F21-42B3-B2AF-CEEA323BB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/>
              <a:t>Цель</a:t>
            </a:r>
            <a:r>
              <a:rPr lang="ru-RU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11E933D-B169-4DF4-8B19-EECBFD1CE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59309"/>
            <a:ext cx="10515600" cy="383356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создание организационно-методических условий для успешной профессиональной адаптации молодого специалиста, способствующей повышению профессиональной компетентности в условиях современной школы.</a:t>
            </a:r>
          </a:p>
        </p:txBody>
      </p:sp>
    </p:spTree>
    <p:extLst>
      <p:ext uri="{BB962C8B-B14F-4D97-AF65-F5344CB8AC3E}">
        <p14:creationId xmlns:p14="http://schemas.microsoft.com/office/powerpoint/2010/main" val="2360387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4868BBF-EE47-4512-A037-24CC65637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/>
              <a:t>Задачи</a:t>
            </a:r>
            <a:r>
              <a:rPr lang="ru-RU" i="1" dirty="0"/>
              <a:t>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DD0AEDD-7F64-456A-901C-912259CF6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9919"/>
            <a:ext cx="10515600" cy="4060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- помочь адаптироваться молодому учителю в коллективе;</a:t>
            </a: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dirty="0"/>
              <a:t>- определить уровень профессиональной подготовки;</a:t>
            </a: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dirty="0"/>
              <a:t>- выявить затруднения в педагогической практике и оказать методическую помощь;</a:t>
            </a: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dirty="0"/>
              <a:t>- создать условия для развития профессиональных навыков молодого педагога, в том числе навыков применения различных средств, форм обучения и воспитания, психологии общения со школьниками и их родителями;</a:t>
            </a: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dirty="0"/>
              <a:t>- развивать потребности у молодого педагога к самообразованию и профессиональному самосовершенствованию.</a:t>
            </a: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6103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E115C4-1977-47A2-8BED-B763D918C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/>
              <a:t>Ожидаемые результаты: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8A64D7F-B0FE-4D36-A240-0E62B677C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- успешная адаптация начинающего педагога в учреждении;</a:t>
            </a:r>
          </a:p>
          <a:p>
            <a:r>
              <a:rPr lang="ru-RU" dirty="0"/>
              <a:t>- активизации практических, индивидуальных, самостоятельных навыков преподавания;</a:t>
            </a:r>
          </a:p>
          <a:p>
            <a:r>
              <a:rPr lang="ru-RU" dirty="0"/>
              <a:t>- использование в работе начинающих педагогов инновационных педагогических технологий;</a:t>
            </a:r>
            <a:br>
              <a:rPr lang="ru-RU" dirty="0"/>
            </a:br>
            <a:r>
              <a:rPr lang="ru-RU" dirty="0"/>
              <a:t>- повышение профессиональной компетентности молодого педагога в вопросах педагогики и психологии;</a:t>
            </a:r>
          </a:p>
          <a:p>
            <a:r>
              <a:rPr lang="ru-RU" dirty="0"/>
              <a:t>- обеспечение непрерывного совершенствования качества преподавания;</a:t>
            </a:r>
          </a:p>
          <a:p>
            <a:r>
              <a:rPr lang="ru-RU" dirty="0"/>
              <a:t>- совершенствование методов работы по развитию творческой и самостоятельной деятельности обучающихся;</a:t>
            </a:r>
          </a:p>
          <a:p>
            <a:r>
              <a:rPr lang="ru-RU" dirty="0"/>
              <a:t>- умение проектировать воспитательную систему, работать с классом на основе изучения личности ребенка, проводить индивидуальную работу.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471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B289C5-2482-42A1-A70B-8818914DD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наставничество</a:t>
            </a:r>
          </a:p>
        </p:txBody>
      </p:sp>
      <p:pic>
        <p:nvPicPr>
          <p:cNvPr id="2050" name="Picture 2" descr="https://im0-tub-ru.yandex.net/i?id=d7a7368f63b21b3230edbdca7732c948&amp;n=13">
            <a:extLst>
              <a:ext uri="{FF2B5EF4-FFF2-40B4-BE49-F238E27FC236}">
                <a16:creationId xmlns:a16="http://schemas.microsoft.com/office/drawing/2014/main" xmlns="" id="{4F96E5DF-3CFD-4807-A5F4-A13ABA8DED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44144" y="2787650"/>
            <a:ext cx="3248025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642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3E6E63-ED0E-4BC9-9E69-46B9167AD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наставничество</a:t>
            </a:r>
          </a:p>
        </p:txBody>
      </p:sp>
      <p:pic>
        <p:nvPicPr>
          <p:cNvPr id="3074" name="Picture 2" descr="https://img2.freepng.ru/20180407/fsq/kisspng-training-computer-course-information-technology-technical-5ac87e2369fc27.7611738715230889314341.jpg">
            <a:extLst>
              <a:ext uri="{FF2B5EF4-FFF2-40B4-BE49-F238E27FC236}">
                <a16:creationId xmlns:a16="http://schemas.microsoft.com/office/drawing/2014/main" xmlns="" id="{0D034EE5-E4CD-493C-ABA9-C4950C64DB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07370" y="2603500"/>
            <a:ext cx="4521573" cy="341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4386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4C638DA-9DDE-4238-B18F-F561DE553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наставничество</a:t>
            </a:r>
          </a:p>
        </p:txBody>
      </p:sp>
      <p:pic>
        <p:nvPicPr>
          <p:cNvPr id="4098" name="Picture 2" descr="http://tm-trainings.ru/wp/wp-content/uploads/2014/01/Training-1.gif">
            <a:extLst>
              <a:ext uri="{FF2B5EF4-FFF2-40B4-BE49-F238E27FC236}">
                <a16:creationId xmlns:a16="http://schemas.microsoft.com/office/drawing/2014/main" xmlns="" id="{E7D09C90-268F-40F6-A6C0-96122F524BB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97576" y="2603500"/>
            <a:ext cx="3141161" cy="341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13946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</TotalTime>
  <Words>175</Words>
  <Application>Microsoft Office PowerPoint</Application>
  <PresentationFormat>Произвольный</PresentationFormat>
  <Paragraphs>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Совет директоров</vt:lpstr>
      <vt:lpstr>МОУ СОШ ПОСЕЛЬЯ </vt:lpstr>
      <vt:lpstr>Презентация PowerPoint</vt:lpstr>
      <vt:lpstr>НАСТАВНИЧЕСТВО</vt:lpstr>
      <vt:lpstr>Цель:</vt:lpstr>
      <vt:lpstr>Задачи:</vt:lpstr>
      <vt:lpstr>Ожидаемые результаты:</vt:lpstr>
      <vt:lpstr>наставничество</vt:lpstr>
      <vt:lpstr>наставничество</vt:lpstr>
      <vt:lpstr>наставничество</vt:lpstr>
      <vt:lpstr>спасибо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МОУ СОШ ПОСЕЛЬЯ</dc:title>
  <dc:creator>дом</dc:creator>
  <cp:lastModifiedBy>Asus</cp:lastModifiedBy>
  <cp:revision>10</cp:revision>
  <dcterms:created xsi:type="dcterms:W3CDTF">2020-11-26T19:48:03Z</dcterms:created>
  <dcterms:modified xsi:type="dcterms:W3CDTF">2020-11-27T03:11:22Z</dcterms:modified>
</cp:coreProperties>
</file>